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DD2BB-D356-40FD-9514-3C43523AB6BB}" type="datetimeFigureOut">
              <a:rPr lang="fr-FR" smtClean="0"/>
              <a:pPr/>
              <a:t>14/05/2017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6B0DC-3BE1-4FE2-AD6B-3723D493C67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5576" y="1844824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6000" b="1" u="sng" dirty="0">
                <a:solidFill>
                  <a:srgbClr val="FF0000"/>
                </a:solidFill>
                <a:latin typeface="Comic Sans MS" pitchFamily="66" charset="0"/>
              </a:rPr>
              <a:t>LES OBJECTIFS DE </a:t>
            </a:r>
            <a:r>
              <a:rPr lang="fr-FR" sz="6000" b="1" u="sng" dirty="0" smtClean="0">
                <a:solidFill>
                  <a:srgbClr val="FF0000"/>
                </a:solidFill>
                <a:latin typeface="Comic Sans MS" pitchFamily="66" charset="0"/>
              </a:rPr>
              <a:t>SOINS</a:t>
            </a:r>
            <a:endParaRPr lang="fr-FR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67544" y="209315"/>
            <a:ext cx="8208912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Exemple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</a:t>
            </a:r>
            <a:r>
              <a:rPr kumimoji="0" lang="fr-FR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Diagnostic: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Incapacité partielle de se mouvoir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Etiologie: pose de prothèse totale de hanche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Signe: Alitement post-opératoire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</a:t>
            </a:r>
            <a:r>
              <a:rPr kumimoji="0" lang="fr-FR" sz="32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Objectif: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Mme X sera capable d’effectuer son transfert lit</a:t>
            </a:r>
            <a:r>
              <a:rPr lang="fr-FR" sz="2800" dirty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fauteuil dans un délai de deux jours.</a:t>
            </a:r>
            <a:endParaRPr kumimoji="0" lang="fr-FR" sz="4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67544" y="251179"/>
            <a:ext cx="820891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</a:t>
            </a:r>
            <a:r>
              <a:rPr kumimoji="0" lang="fr-FR" sz="2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Actions: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- Sécuriser l’environnement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- Mettre à disposition un déambulateur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- Aide à la marche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But de soins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En lien avec le problème de santé (en collaboration).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C’est un but de soin infirmier qui vise à améliorer et/ou résoudre l’état de santé du patient.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Formulé avec un verbe d’action.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Le but est l’intention de l’équipe.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39552" y="885582"/>
            <a:ext cx="8208912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Evaluation 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Etape finale de la démarche de soins.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Vérifier l’efficacité des actions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entreprises.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● L’évaluation de l’efficacité des interventions du projet de soin porte sur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l’atteinte des objectifs et des buts fixés.</a:t>
            </a: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67544" y="542734"/>
            <a:ext cx="8208912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Consiste à porter un jugement de valeur sur le travail fourni à partir d’un objectif et en vue de prendre une décision.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fr-FR" sz="3200" dirty="0"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Cette décision peut être : 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de passer à la séquence suivante ,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de proposer de nouvelles activités,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de revoir la stratégie de la séquence,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de revoir les modalités d’évaluation ,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de modifier l’objectif voire de l’abandonner et d’y revenir à un autre moment (différer)  . 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ésultat de recherche d'images pour &quot;déambulateur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764704"/>
            <a:ext cx="6552729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426681"/>
            <a:ext cx="806489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 si tu ne sais pas où tu vas, tu risques de mettre longtemps à y arriver » </a:t>
            </a:r>
            <a:b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             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 celui qui ne sait pas où il va, va souvent à côté » 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Savoir définir et gérer ses objectifs est une stratégie de réussite. 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39552" y="231864"/>
            <a:ext cx="8064896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 . DEFINITIONS 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OBJECTIF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vient du latin </a:t>
            </a: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objectivus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but à atteindre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6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Objectif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il définit </a:t>
            </a:r>
            <a:r>
              <a:rPr kumimoji="0" lang="fr-FR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 résultat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à atteindre dans un contexte donné.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 résultat  s’exprime en 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verbe d ’action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il est 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observable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et 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mesurable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 est assorti de 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moyens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de 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délais.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057066"/>
            <a:ext cx="8208912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/>
              </a:rPr>
              <a:t>L’objectif de soin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/>
              </a:rPr>
              <a:t>Relève uniquement du diagnostic infirmier et de la personne soignée (implication du patient et/ou de son entourage)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612297"/>
            <a:ext cx="828092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Caractéristiques d’un objectif :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Etre capable d’utiliser ses ressources (capacité du patient)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Un</a:t>
            </a:r>
            <a:r>
              <a:rPr lang="fr-FR" sz="2800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imes" charset="0"/>
              </a:rPr>
              <a:t> </a:t>
            </a:r>
            <a:r>
              <a:rPr kumimoji="0" lang="fr-FR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verbe d’action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PERTINENT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LOGIQUE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PRECIS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REALISABLE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OBSERVABLE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MESURABLE</a:t>
            </a:r>
            <a:endParaRPr kumimoji="0" lang="fr-F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39552" y="396109"/>
            <a:ext cx="8136904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Enoncé du changement du patient en tenant compte des capacités de celui-ci.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Négocié avec le patient et/ou son entourage.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Accepté par le patient.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ea typeface="Times New Roman" pitchFamily="18" charset="0"/>
              <a:cs typeface="Times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Il est formulé en terme de capacité qui signifie que la personne dispose des ressources et des moyens pour parvenir à l’objectif.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39552" y="934961"/>
            <a:ext cx="820891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PERTINENT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doit se rapporter exactement à ce dont il est question ; sa définition ne comporte pas de termes inutiles.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fr-FR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4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LOGIQUE</a:t>
            </a:r>
            <a:r>
              <a:rPr kumimoji="0" lang="fr-F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sans contradiction.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67544" y="484968"/>
            <a:ext cx="8208912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PRECIS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clairement défini, ne pouvant donner lieu à aucune interprétation.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REALISABLE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possible dans le temps fixé avec les moyens disponibles. </a:t>
            </a:r>
            <a:b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95536" y="675866"/>
            <a:ext cx="835292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OBSERVABLE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afin de mesurer l ’atteinte de l ’objectif, choisir des verbes exprimant des actions observables.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MESURABLE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(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" charset="0"/>
              </a:rPr>
              <a:t>Délai)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objectif contenant des critères de mesure. </a:t>
            </a:r>
            <a:endParaRPr kumimoji="0" lang="fr-F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216</Words>
  <Application>Microsoft Office PowerPoint</Application>
  <PresentationFormat>Affichage à l'écran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</vt:vector>
  </TitlesOfParts>
  <Company>yaakoub seddiki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presta tech</dc:creator>
  <cp:lastModifiedBy>presta tech</cp:lastModifiedBy>
  <cp:revision>32</cp:revision>
  <dcterms:created xsi:type="dcterms:W3CDTF">2017-05-14T17:17:33Z</dcterms:created>
  <dcterms:modified xsi:type="dcterms:W3CDTF">2017-05-14T19:54:25Z</dcterms:modified>
</cp:coreProperties>
</file>